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  <p:sldId id="257" r:id="rId3"/>
    <p:sldId id="267" r:id="rId4"/>
    <p:sldId id="263" r:id="rId5"/>
    <p:sldId id="266" r:id="rId6"/>
    <p:sldId id="268" r:id="rId7"/>
    <p:sldId id="269" r:id="rId8"/>
    <p:sldId id="273" r:id="rId9"/>
    <p:sldId id="264" r:id="rId10"/>
    <p:sldId id="270" r:id="rId11"/>
    <p:sldId id="272" r:id="rId12"/>
    <p:sldId id="271" r:id="rId13"/>
    <p:sldId id="265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5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33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43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9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020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04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96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66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87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41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40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066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2" r:id="rId6"/>
    <p:sldLayoutId id="2147483728" r:id="rId7"/>
    <p:sldLayoutId id="2147483729" r:id="rId8"/>
    <p:sldLayoutId id="2147483730" r:id="rId9"/>
    <p:sldLayoutId id="2147483731" r:id="rId10"/>
    <p:sldLayoutId id="2147483733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1F9966-AA45-4965-A34C-6653C00AB7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EFC1EB0-DB92-4E98-B3A9-0CD6FA5A8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38326" y="-341385"/>
            <a:ext cx="6858003" cy="7540754"/>
          </a:xfrm>
          <a:prstGeom prst="rect">
            <a:avLst/>
          </a:prstGeom>
          <a:gradFill flip="none" rotWithShape="1">
            <a:gsLst>
              <a:gs pos="48000">
                <a:schemeClr val="tx1">
                  <a:alpha val="25000"/>
                </a:schemeClr>
              </a:gs>
              <a:gs pos="85000">
                <a:schemeClr val="tx1">
                  <a:alpha val="45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4B85E0D-EB78-4D40-850F-6321EB9A5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277" y="1475234"/>
            <a:ext cx="3214307" cy="2901694"/>
          </a:xfrm>
        </p:spPr>
        <p:txBody>
          <a:bodyPr anchor="b">
            <a:normAutofit/>
          </a:bodyPr>
          <a:lstStyle/>
          <a:p>
            <a:r>
              <a:rPr lang="nl-NL" sz="6000" dirty="0">
                <a:solidFill>
                  <a:schemeClr val="bg1"/>
                </a:solidFill>
              </a:rPr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FDFCA49-A8F4-4A5D-A9FD-0564293BE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8610" y="4608576"/>
            <a:ext cx="3205640" cy="774186"/>
          </a:xfrm>
        </p:spPr>
        <p:txBody>
          <a:bodyPr anchor="t">
            <a:normAutofit/>
          </a:bodyPr>
          <a:lstStyle/>
          <a:p>
            <a:r>
              <a:rPr lang="nl-NL" sz="2000" dirty="0">
                <a:solidFill>
                  <a:schemeClr val="bg1"/>
                </a:solidFill>
              </a:rPr>
              <a:t>Paragraaf 3.1 en 3.2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6950" y="4508519"/>
            <a:ext cx="310896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244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679EFD-E478-4926-96B8-B3A31840A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Quotiënt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18D12C33-D241-40A4-A6F2-62015A0084D9}"/>
              </a:ext>
            </a:extLst>
          </p:cNvPr>
          <p:cNvSpPr txBox="1"/>
          <p:nvPr/>
        </p:nvSpPr>
        <p:spPr>
          <a:xfrm>
            <a:off x="1097280" y="2067338"/>
            <a:ext cx="494919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u="sng" dirty="0"/>
              <a:t>Deelregels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Positief : Positief = Positief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Positief : Negatief = Negatief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Negatief : Positief = Negatief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Negatief : Negatief = Positief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nl-NL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2 : 1 = 2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2 : -1 = -2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-2 : 1 = -2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-2 : -1 = 2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386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221038-F310-4194-B45B-BFE974F8C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Oefening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5D0281B-4DF3-456E-81C4-A7D9A7A39566}"/>
              </a:ext>
            </a:extLst>
          </p:cNvPr>
          <p:cNvSpPr txBox="1"/>
          <p:nvPr/>
        </p:nvSpPr>
        <p:spPr>
          <a:xfrm>
            <a:off x="1097280" y="2067338"/>
            <a:ext cx="90671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Bereken</a:t>
            </a:r>
          </a:p>
          <a:p>
            <a:r>
              <a:rPr lang="nl-NL" sz="2400" dirty="0"/>
              <a:t>a.       12 : -2 		=</a:t>
            </a:r>
          </a:p>
          <a:p>
            <a:r>
              <a:rPr lang="nl-NL" sz="2400" dirty="0"/>
              <a:t>b.       -42 : 6 		=</a:t>
            </a:r>
          </a:p>
          <a:p>
            <a:r>
              <a:rPr lang="nl-NL" sz="2400" dirty="0"/>
              <a:t>c.       100 : -5 	= </a:t>
            </a:r>
          </a:p>
          <a:p>
            <a:r>
              <a:rPr lang="nl-NL" sz="2400" dirty="0"/>
              <a:t>d.       -63 : - 7	=</a:t>
            </a:r>
          </a:p>
          <a:p>
            <a:r>
              <a:rPr lang="nl-NL" sz="2400" dirty="0"/>
              <a:t>e.       24 : - 3 : - 4 	=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87B5DD81-F503-4232-A0B9-217FC7EB3168}"/>
              </a:ext>
            </a:extLst>
          </p:cNvPr>
          <p:cNvSpPr txBox="1"/>
          <p:nvPr/>
        </p:nvSpPr>
        <p:spPr>
          <a:xfrm>
            <a:off x="4403407" y="2436670"/>
            <a:ext cx="34461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-6</a:t>
            </a:r>
          </a:p>
          <a:p>
            <a:r>
              <a:rPr lang="nl-NL" sz="2400" dirty="0"/>
              <a:t>-7</a:t>
            </a:r>
          </a:p>
          <a:p>
            <a:r>
              <a:rPr lang="nl-NL" sz="2400" dirty="0"/>
              <a:t>-25</a:t>
            </a:r>
          </a:p>
          <a:p>
            <a:r>
              <a:rPr lang="nl-NL" sz="2400" dirty="0"/>
              <a:t>9</a:t>
            </a:r>
          </a:p>
          <a:p>
            <a:r>
              <a:rPr lang="nl-NL" sz="2400" dirty="0"/>
              <a:t>-8 : -4 = 3</a:t>
            </a:r>
          </a:p>
        </p:txBody>
      </p:sp>
    </p:spTree>
    <p:extLst>
      <p:ext uri="{BB962C8B-B14F-4D97-AF65-F5344CB8AC3E}">
        <p14:creationId xmlns:p14="http://schemas.microsoft.com/office/powerpoint/2010/main" val="2954781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B9E66-7AFD-4DF9-8806-94D2AF667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maken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ABDAEEB6-1586-4010-B92F-093250CD0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108200"/>
            <a:ext cx="10058400" cy="37607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Maken: 18, 19, 20, 23, 24, 25, 26 en 28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Heb je een vraag ?	Steek je vinger op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Je hebt 15minuten de tijd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Ben je klaar ?		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dirty="0">
                <a:sym typeface="Wingdings" panose="05000000000000000000" pitchFamily="2" charset="2"/>
              </a:rPr>
              <a:t>Had je paragraaf 3.1 al af ?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nl-NL" dirty="0">
                <a:sym typeface="Wingdings" panose="05000000000000000000" pitchFamily="2" charset="2"/>
              </a:rPr>
              <a:t>Opdracht </a:t>
            </a:r>
            <a:r>
              <a:rPr lang="nl-NL" dirty="0"/>
              <a:t>2, 3, 5, 6, 7, 10, 12 en 14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dirty="0"/>
              <a:t>Daarmee klaar ? 	Steek je vinger op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4609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4E0CF-3401-459D-A3AA-757AD6E75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 de volgende les 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83341E-3091-4C76-A909-DE2F303D2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nl-NL" sz="2400" dirty="0"/>
              <a:t>Maken: 2, 3, 5, 6, 7, 10, 12 en 14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sz="2400" dirty="0"/>
              <a:t>Meenemen: iPad en oortjes </a:t>
            </a:r>
          </a:p>
        </p:txBody>
      </p:sp>
    </p:spTree>
    <p:extLst>
      <p:ext uri="{BB962C8B-B14F-4D97-AF65-F5344CB8AC3E}">
        <p14:creationId xmlns:p14="http://schemas.microsoft.com/office/powerpoint/2010/main" val="250930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DA28FE-653B-47DC-97DA-47157A11E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we doen 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5220BC-BAE5-439E-930B-B4A037E42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28825"/>
            <a:ext cx="10058400" cy="384026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Doel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Planner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Negatieve getallen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nl-NL" dirty="0"/>
              <a:t>Som &amp; Verschil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nl-NL" dirty="0"/>
              <a:t>Product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nl-NL" dirty="0"/>
              <a:t>Quotiënt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Opdrachten maken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Voor de volgende les …</a:t>
            </a:r>
          </a:p>
        </p:txBody>
      </p:sp>
    </p:spTree>
    <p:extLst>
      <p:ext uri="{BB962C8B-B14F-4D97-AF65-F5344CB8AC3E}">
        <p14:creationId xmlns:p14="http://schemas.microsoft.com/office/powerpoint/2010/main" val="117539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2F549-348F-467D-89F8-092972C54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F9773A-F584-4DFD-8358-51712BF8F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Aan het eind van de les …</a:t>
            </a:r>
          </a:p>
          <a:p>
            <a:pPr marL="0" indent="0">
              <a:buNone/>
            </a:pPr>
            <a:r>
              <a:rPr lang="nl-NL" dirty="0"/>
              <a:t>…kun je negatieven getallen vermenigvuldigen en delen</a:t>
            </a:r>
          </a:p>
          <a:p>
            <a:pPr marL="0" indent="0">
              <a:buNone/>
            </a:pPr>
            <a:r>
              <a:rPr lang="nl-NL" dirty="0"/>
              <a:t>…kun je de vermenigvuldigingsregels toepassen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07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C9D2C9-5C31-49EA-BBEE-128923D9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Som &amp; Verschil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521511-F2C9-4E1E-9CF8-0FC70E2CD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05000"/>
            <a:ext cx="10058400" cy="426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Bereken</a:t>
            </a:r>
          </a:p>
          <a:p>
            <a:pPr marL="457200" indent="-457200">
              <a:buAutoNum type="alphaLcPeriod"/>
            </a:pPr>
            <a:r>
              <a:rPr lang="nl-NL" sz="2400" dirty="0"/>
              <a:t>-7 + – 18 =  </a:t>
            </a:r>
          </a:p>
          <a:p>
            <a:pPr marL="457200" indent="-457200">
              <a:buAutoNum type="alphaLcPeriod"/>
            </a:pPr>
            <a:r>
              <a:rPr lang="nl-NL" sz="2400" dirty="0"/>
              <a:t>-22 – -43 =</a:t>
            </a:r>
          </a:p>
          <a:p>
            <a:pPr marL="457200" indent="-457200">
              <a:buAutoNum type="alphaLcPeriod"/>
            </a:pPr>
            <a:r>
              <a:rPr lang="nl-NL" sz="2400" dirty="0"/>
              <a:t>34 + -23 = </a:t>
            </a:r>
          </a:p>
          <a:p>
            <a:pPr marL="457200" indent="-457200">
              <a:buAutoNum type="alphaLcPeriod"/>
            </a:pPr>
            <a:r>
              <a:rPr lang="nl-NL" sz="2400" dirty="0"/>
              <a:t>- 60 + 35 = </a:t>
            </a:r>
          </a:p>
          <a:p>
            <a:pPr marL="457200" indent="-457200">
              <a:buAutoNum type="alphaLcPeriod"/>
            </a:pPr>
            <a:r>
              <a:rPr lang="nl-NL" sz="2400" dirty="0"/>
              <a:t>-40 – -93 = </a:t>
            </a:r>
          </a:p>
          <a:p>
            <a:pPr marL="457200" indent="-457200">
              <a:buAutoNum type="alphaLcPeriod"/>
            </a:pPr>
            <a:r>
              <a:rPr lang="nl-NL" sz="2400" dirty="0"/>
              <a:t>12 – 5 – -37 =   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27A3E0B8-7DF2-4639-B39C-8DF2638A5C14}"/>
              </a:ext>
            </a:extLst>
          </p:cNvPr>
          <p:cNvSpPr txBox="1">
            <a:spLocks/>
          </p:cNvSpPr>
          <p:nvPr/>
        </p:nvSpPr>
        <p:spPr>
          <a:xfrm>
            <a:off x="6126480" y="2743200"/>
            <a:ext cx="5161787" cy="27051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Schrijf de antwoorden in je schrift</a:t>
            </a:r>
          </a:p>
          <a:p>
            <a:r>
              <a:rPr lang="nl-NL" dirty="0"/>
              <a:t>Je hebt 5 minuten de tijd</a:t>
            </a:r>
          </a:p>
          <a:p>
            <a:r>
              <a:rPr lang="nl-NL" dirty="0">
                <a:sym typeface="Wingdings" panose="05000000000000000000" pitchFamily="2" charset="2"/>
              </a:rPr>
              <a:t>Doe het voor </a:t>
            </a:r>
            <a:r>
              <a:rPr lang="nl-NL" u="sng" dirty="0">
                <a:sym typeface="Wingdings" panose="05000000000000000000" pitchFamily="2" charset="2"/>
              </a:rPr>
              <a:t>jezelf </a:t>
            </a:r>
            <a:endParaRPr lang="nl-NL" dirty="0"/>
          </a:p>
          <a:p>
            <a:r>
              <a:rPr lang="nl-NL" dirty="0"/>
              <a:t>Ben je klaar ? 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>
                <a:sym typeface="Wingdings" panose="05000000000000000000" pitchFamily="2" charset="2"/>
              </a:rPr>
              <a:t>Steek je vinger op</a:t>
            </a:r>
          </a:p>
        </p:txBody>
      </p:sp>
    </p:spTree>
    <p:extLst>
      <p:ext uri="{BB962C8B-B14F-4D97-AF65-F5344CB8AC3E}">
        <p14:creationId xmlns:p14="http://schemas.microsoft.com/office/powerpoint/2010/main" val="188073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3A5BE-FFDB-41D1-87A9-D30E31694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Planner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9A2A00-2AFF-4AC7-B73B-0D738D8A7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Hoe werkt de planner ?</a:t>
            </a:r>
          </a:p>
          <a:p>
            <a:pPr>
              <a:buFont typeface="Wingdings" panose="05000000000000000000" pitchFamily="2" charset="2"/>
              <a:buChar char="v"/>
            </a:pPr>
            <a:endParaRPr lang="nl-NL" dirty="0"/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Zet je naam erop !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nl-NL" dirty="0"/>
              <a:t>Plak hem in je schrift </a:t>
            </a:r>
            <a:r>
              <a:rPr lang="nl-NL" dirty="0">
                <a:sym typeface="Wingdings" panose="05000000000000000000" pitchFamily="2" charset="2"/>
              </a:rPr>
              <a:t></a:t>
            </a:r>
          </a:p>
          <a:p>
            <a:pPr marL="201168" lvl="1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Vragen ?</a:t>
            </a:r>
          </a:p>
        </p:txBody>
      </p:sp>
    </p:spTree>
    <p:extLst>
      <p:ext uri="{BB962C8B-B14F-4D97-AF65-F5344CB8AC3E}">
        <p14:creationId xmlns:p14="http://schemas.microsoft.com/office/powerpoint/2010/main" val="3089492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221038-F310-4194-B45B-BFE974F8C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Product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5D0281B-4DF3-456E-81C4-A7D9A7A39566}"/>
              </a:ext>
            </a:extLst>
          </p:cNvPr>
          <p:cNvSpPr txBox="1"/>
          <p:nvPr/>
        </p:nvSpPr>
        <p:spPr>
          <a:xfrm>
            <a:off x="1097280" y="2067338"/>
            <a:ext cx="494919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u="sng" dirty="0"/>
              <a:t>Vermenigvuldigingsregels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Positief • Positief = Positief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Positief • Negatief = Negatief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Negatief • Positief = Negatief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Negatief • Negatief = Positief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nl-NL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2 • 1 = 2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2 • -1 = -2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-2 • 1 = -2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-2 • -1 = 2</a:t>
            </a:r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E2D9426-4386-4C9D-94EB-B7F7CBA69BF2}"/>
              </a:ext>
            </a:extLst>
          </p:cNvPr>
          <p:cNvSpPr txBox="1"/>
          <p:nvPr/>
        </p:nvSpPr>
        <p:spPr>
          <a:xfrm>
            <a:off x="6155055" y="2067338"/>
            <a:ext cx="536067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u="sng" dirty="0"/>
              <a:t>Optelregels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strike="sngStrike" dirty="0"/>
              <a:t> +	&amp;  +	= +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+ 	&amp;  –  	= –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–  	&amp;  + 	= –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/>
              <a:t> –  	&amp;  – 	= +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nl-NL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strike="sngStrike" dirty="0">
                <a:solidFill>
                  <a:srgbClr val="0070C0"/>
                </a:solidFill>
              </a:rPr>
              <a:t> 1 + 1 </a:t>
            </a:r>
            <a:r>
              <a:rPr lang="nl-NL" sz="2400" strike="sngStrike" dirty="0">
                <a:solidFill>
                  <a:srgbClr val="0070C0"/>
                </a:solidFill>
                <a:sym typeface="Wingdings" panose="05000000000000000000" pitchFamily="2" charset="2"/>
              </a:rPr>
              <a:t> 1 + 1 </a:t>
            </a:r>
            <a:r>
              <a:rPr lang="nl-NL" sz="2400" strike="sngStrike" dirty="0">
                <a:solidFill>
                  <a:srgbClr val="0070C0"/>
                </a:solidFill>
              </a:rPr>
              <a:t>= 1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>
                <a:solidFill>
                  <a:srgbClr val="0070C0"/>
                </a:solidFill>
              </a:rPr>
              <a:t> 1 + -1 </a:t>
            </a:r>
            <a:r>
              <a:rPr lang="nl-NL" sz="2400" dirty="0">
                <a:solidFill>
                  <a:srgbClr val="0070C0"/>
                </a:solidFill>
                <a:sym typeface="Wingdings" panose="05000000000000000000" pitchFamily="2" charset="2"/>
              </a:rPr>
              <a:t> 1 – 1 </a:t>
            </a:r>
            <a:r>
              <a:rPr lang="nl-NL" sz="2400" dirty="0">
                <a:solidFill>
                  <a:srgbClr val="0070C0"/>
                </a:solidFill>
              </a:rPr>
              <a:t>= 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>
                <a:solidFill>
                  <a:srgbClr val="0070C0"/>
                </a:solidFill>
              </a:rPr>
              <a:t> 1 – + 1 </a:t>
            </a:r>
            <a:r>
              <a:rPr lang="nl-NL" sz="2400" dirty="0">
                <a:solidFill>
                  <a:srgbClr val="0070C0"/>
                </a:solidFill>
                <a:sym typeface="Wingdings" panose="05000000000000000000" pitchFamily="2" charset="2"/>
              </a:rPr>
              <a:t>1 – 1 = 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l-NL" sz="2400" dirty="0">
                <a:solidFill>
                  <a:srgbClr val="0070C0"/>
                </a:solidFill>
                <a:sym typeface="Wingdings" panose="05000000000000000000" pitchFamily="2" charset="2"/>
              </a:rPr>
              <a:t> 1 – -1  1 + 1 = 2</a:t>
            </a:r>
            <a:endParaRPr lang="nl-NL" sz="2400" dirty="0">
              <a:solidFill>
                <a:srgbClr val="0070C0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029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221038-F310-4194-B45B-BFE974F8C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Oefening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5D0281B-4DF3-456E-81C4-A7D9A7A39566}"/>
              </a:ext>
            </a:extLst>
          </p:cNvPr>
          <p:cNvSpPr txBox="1"/>
          <p:nvPr/>
        </p:nvSpPr>
        <p:spPr>
          <a:xfrm>
            <a:off x="1097280" y="2067338"/>
            <a:ext cx="90671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Bereken</a:t>
            </a:r>
          </a:p>
          <a:p>
            <a:r>
              <a:rPr lang="nl-NL" sz="2400" dirty="0"/>
              <a:t>a.       5 • -2 		=</a:t>
            </a:r>
          </a:p>
          <a:p>
            <a:r>
              <a:rPr lang="nl-NL" sz="2400" dirty="0"/>
              <a:t>b.       -4 • 6 		=</a:t>
            </a:r>
          </a:p>
          <a:p>
            <a:r>
              <a:rPr lang="nl-NL" sz="2400" dirty="0"/>
              <a:t>c.       10 • -7,5 	= </a:t>
            </a:r>
          </a:p>
          <a:p>
            <a:r>
              <a:rPr lang="nl-NL" sz="2400" dirty="0"/>
              <a:t>d.       -8 • - 7 		=</a:t>
            </a:r>
          </a:p>
          <a:p>
            <a:r>
              <a:rPr lang="nl-NL" sz="2400" dirty="0"/>
              <a:t>e.       2 • - 3 • - 4 	=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E8FB36F-F2FF-4D59-9108-5A47D49E65F4}"/>
              </a:ext>
            </a:extLst>
          </p:cNvPr>
          <p:cNvSpPr txBox="1"/>
          <p:nvPr/>
        </p:nvSpPr>
        <p:spPr>
          <a:xfrm>
            <a:off x="4403407" y="2436670"/>
            <a:ext cx="34461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10</a:t>
            </a:r>
          </a:p>
          <a:p>
            <a:r>
              <a:rPr lang="nl-NL" sz="2400" dirty="0"/>
              <a:t>-24</a:t>
            </a:r>
          </a:p>
          <a:p>
            <a:r>
              <a:rPr lang="nl-NL" sz="2400" dirty="0"/>
              <a:t>-75</a:t>
            </a:r>
          </a:p>
          <a:p>
            <a:r>
              <a:rPr lang="nl-NL" sz="2400" dirty="0"/>
              <a:t>56</a:t>
            </a:r>
          </a:p>
          <a:p>
            <a:r>
              <a:rPr lang="nl-NL" sz="2400" dirty="0"/>
              <a:t>-6 • -4 = 24</a:t>
            </a:r>
          </a:p>
        </p:txBody>
      </p:sp>
    </p:spTree>
    <p:extLst>
      <p:ext uri="{BB962C8B-B14F-4D97-AF65-F5344CB8AC3E}">
        <p14:creationId xmlns:p14="http://schemas.microsoft.com/office/powerpoint/2010/main" val="4024580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A665F-BBD1-4ADC-88D0-731407011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Pauze </a:t>
            </a:r>
            <a:r>
              <a:rPr lang="nl-NL">
                <a:sym typeface="Wingdings" panose="05000000000000000000" pitchFamily="2" charset="2"/>
              </a:rPr>
              <a:t>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FCA138-903C-4EE7-84CA-B7A74B8EA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5626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0A5603-3FB4-4A0A-BA8E-9CCBBCB35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maken			blz. 98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47CE11-85AE-4C25-B6BD-70D6D6778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Maken: 2, 3, 5, 6, 7, 10, 12 en 14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Heb je een vraag ?	Steek je vinger op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Je hebt 10minuten de tijd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Ben je klaar ?		Steek je vinger op</a:t>
            </a:r>
          </a:p>
        </p:txBody>
      </p:sp>
    </p:spTree>
    <p:extLst>
      <p:ext uri="{BB962C8B-B14F-4D97-AF65-F5344CB8AC3E}">
        <p14:creationId xmlns:p14="http://schemas.microsoft.com/office/powerpoint/2010/main" val="12192651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RegularSeedLeftStep">
      <a:dk1>
        <a:srgbClr val="000000"/>
      </a:dk1>
      <a:lt1>
        <a:srgbClr val="FFFFFF"/>
      </a:lt1>
      <a:dk2>
        <a:srgbClr val="242F41"/>
      </a:dk2>
      <a:lt2>
        <a:srgbClr val="E6E8E2"/>
      </a:lt2>
      <a:accent1>
        <a:srgbClr val="713AD6"/>
      </a:accent1>
      <a:accent2>
        <a:srgbClr val="444CCB"/>
      </a:accent2>
      <a:accent3>
        <a:srgbClr val="3A85D6"/>
      </a:accent3>
      <a:accent4>
        <a:srgbClr val="28B4C4"/>
      </a:accent4>
      <a:accent5>
        <a:srgbClr val="32B88E"/>
      </a:accent5>
      <a:accent6>
        <a:srgbClr val="26BB4E"/>
      </a:accent6>
      <a:hlink>
        <a:srgbClr val="6C8D2F"/>
      </a:hlink>
      <a:folHlink>
        <a:srgbClr val="7F7F7F"/>
      </a:folHlink>
    </a:clrScheme>
    <a:fontScheme name="Retrospect">
      <a:majorFont>
        <a:latin typeface="Tw Cen M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595</Words>
  <Application>Microsoft Office PowerPoint</Application>
  <PresentationFormat>Breedbeeld</PresentationFormat>
  <Paragraphs>109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Tw Cen MT</vt:lpstr>
      <vt:lpstr>Wingdings</vt:lpstr>
      <vt:lpstr>RetrospectVTI</vt:lpstr>
      <vt:lpstr>Wiskunde</vt:lpstr>
      <vt:lpstr>Wat gaan we doen ?</vt:lpstr>
      <vt:lpstr>Doel</vt:lpstr>
      <vt:lpstr>Som &amp; Verschil</vt:lpstr>
      <vt:lpstr>Planner</vt:lpstr>
      <vt:lpstr>Product</vt:lpstr>
      <vt:lpstr>Oefening</vt:lpstr>
      <vt:lpstr>Pauze </vt:lpstr>
      <vt:lpstr>Opdrachten maken   blz. 98</vt:lpstr>
      <vt:lpstr>Quotiënt</vt:lpstr>
      <vt:lpstr>Oefening</vt:lpstr>
      <vt:lpstr>Opdrachten maken</vt:lpstr>
      <vt:lpstr>Voor de volgende les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23</cp:revision>
  <dcterms:created xsi:type="dcterms:W3CDTF">2020-09-01T09:43:26Z</dcterms:created>
  <dcterms:modified xsi:type="dcterms:W3CDTF">2020-11-13T12:26:42Z</dcterms:modified>
</cp:coreProperties>
</file>